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36"/>
  </p:notesMasterIdLst>
  <p:sldIdLst>
    <p:sldId id="256" r:id="rId2"/>
    <p:sldId id="336" r:id="rId3"/>
    <p:sldId id="337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72" d="100"/>
          <a:sy n="72" d="100"/>
        </p:scale>
        <p:origin x="-2152" y="-8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10/30/13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AVOIR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Elles</a:t>
            </a:r>
          </a:p>
        </p:txBody>
      </p:sp>
    </p:spTree>
    <p:extLst>
      <p:ext uri="{BB962C8B-B14F-4D97-AF65-F5344CB8AC3E}">
        <p14:creationId xmlns:p14="http://schemas.microsoft.com/office/powerpoint/2010/main" val="159645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53452" y="1826945"/>
            <a:ext cx="7374603" cy="4806130"/>
          </a:xfrm>
          <a:prstGeom prst="rect">
            <a:avLst/>
          </a:prstGeom>
        </p:spPr>
      </p:pic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err="1" smtClean="0"/>
              <a:t>Elles</a:t>
            </a:r>
            <a:r>
              <a:rPr lang="en-US" sz="8400" dirty="0" smtClean="0"/>
              <a:t>  </a:t>
            </a:r>
            <a:r>
              <a:rPr lang="en-US" sz="8400" dirty="0" err="1"/>
              <a:t>ont</a:t>
            </a:r>
            <a:r>
              <a:rPr lang="en-US" sz="8400" dirty="0"/>
              <a:t> </a:t>
            </a:r>
            <a:r>
              <a:rPr lang="en-US" sz="8400" dirty="0" smtClean="0"/>
              <a:t>  </a:t>
            </a:r>
            <a:r>
              <a:rPr lang="en-US" sz="8400" dirty="0" err="1" smtClean="0"/>
              <a:t>eu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401464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#6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FAIRE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On</a:t>
            </a:r>
          </a:p>
        </p:txBody>
      </p:sp>
    </p:spTree>
    <p:extLst>
      <p:ext uri="{BB962C8B-B14F-4D97-AF65-F5344CB8AC3E}">
        <p14:creationId xmlns:p14="http://schemas.microsoft.com/office/powerpoint/2010/main" val="423557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71092" y="1826945"/>
            <a:ext cx="6995639" cy="4559154"/>
          </a:xfrm>
          <a:prstGeom prst="rect">
            <a:avLst/>
          </a:prstGeom>
        </p:spPr>
      </p:pic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#6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On    </a:t>
            </a:r>
            <a:r>
              <a:rPr lang="en-US" sz="8400" dirty="0"/>
              <a:t>a </a:t>
            </a:r>
            <a:r>
              <a:rPr lang="en-US" sz="8400" dirty="0" smtClean="0"/>
              <a:t>     fait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416429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#7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RECEVOIR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Nous</a:t>
            </a:r>
          </a:p>
        </p:txBody>
      </p:sp>
    </p:spTree>
    <p:extLst>
      <p:ext uri="{BB962C8B-B14F-4D97-AF65-F5344CB8AC3E}">
        <p14:creationId xmlns:p14="http://schemas.microsoft.com/office/powerpoint/2010/main" val="1768328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7872" y="1385915"/>
            <a:ext cx="8430762" cy="5494444"/>
          </a:xfrm>
          <a:prstGeom prst="rect">
            <a:avLst/>
          </a:prstGeom>
        </p:spPr>
      </p:pic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#7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Nous avons reçu</a:t>
            </a:r>
          </a:p>
        </p:txBody>
      </p:sp>
    </p:spTree>
    <p:extLst>
      <p:ext uri="{BB962C8B-B14F-4D97-AF65-F5344CB8AC3E}">
        <p14:creationId xmlns:p14="http://schemas.microsoft.com/office/powerpoint/2010/main" val="149341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#8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BOIRE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Vous</a:t>
            </a:r>
          </a:p>
        </p:txBody>
      </p:sp>
    </p:spTree>
    <p:extLst>
      <p:ext uri="{BB962C8B-B14F-4D97-AF65-F5344CB8AC3E}">
        <p14:creationId xmlns:p14="http://schemas.microsoft.com/office/powerpoint/2010/main" val="363100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8629" y="1313505"/>
            <a:ext cx="8426356" cy="5491572"/>
          </a:xfrm>
          <a:prstGeom prst="rect">
            <a:avLst/>
          </a:prstGeom>
        </p:spPr>
      </p:pic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#8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err="1" smtClean="0"/>
              <a:t>Vous</a:t>
            </a:r>
            <a:r>
              <a:rPr lang="en-US" sz="8400" dirty="0" smtClean="0"/>
              <a:t>   </a:t>
            </a:r>
            <a:r>
              <a:rPr lang="en-US" sz="8400" dirty="0" err="1"/>
              <a:t>avez</a:t>
            </a:r>
            <a:r>
              <a:rPr lang="en-US" sz="8400" dirty="0"/>
              <a:t> </a:t>
            </a:r>
            <a:r>
              <a:rPr lang="en-US" sz="8400" dirty="0" smtClean="0"/>
              <a:t>    </a:t>
            </a:r>
            <a:r>
              <a:rPr lang="en-US" sz="8400" dirty="0" err="1" smtClean="0"/>
              <a:t>bu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48129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#9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PERDRE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Tu</a:t>
            </a:r>
          </a:p>
        </p:txBody>
      </p:sp>
    </p:spTree>
    <p:extLst>
      <p:ext uri="{BB962C8B-B14F-4D97-AF65-F5344CB8AC3E}">
        <p14:creationId xmlns:p14="http://schemas.microsoft.com/office/powerpoint/2010/main" val="315317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71466" y="1527047"/>
            <a:ext cx="8257806" cy="5381725"/>
          </a:xfrm>
          <a:prstGeom prst="rect">
            <a:avLst/>
          </a:prstGeom>
        </p:spPr>
      </p:pic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#9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>
              <a:buFont typeface="Wingdings" charset="0"/>
              <a:buNone/>
            </a:pPr>
            <a:r>
              <a:rPr lang="en-US" sz="8400" dirty="0" smtClean="0"/>
              <a:t>    </a:t>
            </a:r>
            <a:r>
              <a:rPr lang="en-US" sz="8400" dirty="0" err="1" smtClean="0"/>
              <a:t>Tu</a:t>
            </a:r>
            <a:r>
              <a:rPr lang="en-US" sz="8400" dirty="0" smtClean="0"/>
              <a:t>     </a:t>
            </a:r>
            <a:r>
              <a:rPr lang="en-US" sz="8400" dirty="0"/>
              <a:t>as </a:t>
            </a:r>
            <a:r>
              <a:rPr lang="en-US" sz="8400" dirty="0" smtClean="0"/>
              <a:t>  </a:t>
            </a:r>
            <a:r>
              <a:rPr lang="en-US" sz="8400" dirty="0" err="1" smtClean="0"/>
              <a:t>perdu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84888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Revue de pass</a:t>
            </a:r>
            <a:r>
              <a:rPr lang="fr-FR" dirty="0" smtClean="0"/>
              <a:t>é composé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Instructions:</a:t>
            </a:r>
          </a:p>
          <a:p>
            <a:r>
              <a:rPr lang="fr-FR" dirty="0" smtClean="0"/>
              <a:t>Sortez un tableau, un feutre et une gomme.</a:t>
            </a:r>
          </a:p>
          <a:p>
            <a:r>
              <a:rPr lang="fr-FR" dirty="0" smtClean="0"/>
              <a:t>Divisez le tableau en trois comme…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22607" y="3117220"/>
            <a:ext cx="5186084" cy="33798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6085" y="3245975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SUJET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50800" y="3239606"/>
            <a:ext cx="149937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VERBE AUXILIAIRE</a:t>
            </a:r>
            <a:endParaRPr lang="fr-F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79476" y="3239606"/>
            <a:ext cx="1499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PART.</a:t>
            </a:r>
          </a:p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PASS</a:t>
            </a:r>
            <a:r>
              <a:rPr lang="fr-FR" sz="2800" b="1" dirty="0" smtClean="0">
                <a:solidFill>
                  <a:srgbClr val="FFFFFF"/>
                </a:solidFill>
              </a:rPr>
              <a:t>É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25" y="4862578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TU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4440" y="4856209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AS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55475" y="4891491"/>
            <a:ext cx="163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RANG</a:t>
            </a:r>
            <a:r>
              <a:rPr lang="fr-FR" sz="2800" b="1" dirty="0" smtClean="0">
                <a:solidFill>
                  <a:srgbClr val="FFFFFF"/>
                </a:solidFill>
              </a:rPr>
              <a:t>É</a:t>
            </a:r>
            <a:endParaRPr lang="fr-FR" sz="2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896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#10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VOIR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J</a:t>
            </a:r>
            <a:r>
              <a:rPr lang="ja-JP" altLang="en-US" sz="8400">
                <a:latin typeface="Arial"/>
              </a:rPr>
              <a:t>’</a:t>
            </a:r>
            <a:endParaRPr lang="en-US" sz="8400"/>
          </a:p>
        </p:txBody>
      </p:sp>
    </p:spTree>
    <p:extLst>
      <p:ext uri="{BB962C8B-B14F-4D97-AF65-F5344CB8AC3E}">
        <p14:creationId xmlns:p14="http://schemas.microsoft.com/office/powerpoint/2010/main" val="391921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01752" y="1315351"/>
            <a:ext cx="8504730" cy="5542649"/>
          </a:xfrm>
          <a:prstGeom prst="rect">
            <a:avLst/>
          </a:prstGeom>
        </p:spPr>
      </p:pic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#10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J</a:t>
            </a:r>
            <a:r>
              <a:rPr lang="ja-JP" altLang="en-US" sz="8400" dirty="0" smtClean="0">
                <a:latin typeface="Arial"/>
              </a:rPr>
              <a:t>’</a:t>
            </a:r>
            <a:r>
              <a:rPr lang="en-US" altLang="ja-JP" sz="8400" dirty="0" smtClean="0">
                <a:latin typeface="Arial"/>
              </a:rPr>
              <a:t>     </a:t>
            </a:r>
            <a:r>
              <a:rPr lang="en-US" sz="8400" dirty="0" err="1" smtClean="0"/>
              <a:t>ai</a:t>
            </a:r>
            <a:r>
              <a:rPr lang="en-US" sz="8400" dirty="0" smtClean="0"/>
              <a:t>      vu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806389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#11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AIMER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Nous</a:t>
            </a:r>
          </a:p>
        </p:txBody>
      </p:sp>
    </p:spTree>
    <p:extLst>
      <p:ext uri="{BB962C8B-B14F-4D97-AF65-F5344CB8AC3E}">
        <p14:creationId xmlns:p14="http://schemas.microsoft.com/office/powerpoint/2010/main" val="274098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4511" y="1262427"/>
            <a:ext cx="8971667" cy="5846959"/>
          </a:xfrm>
          <a:prstGeom prst="rect">
            <a:avLst/>
          </a:prstGeom>
        </p:spPr>
      </p:pic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#11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Nous avons aimé</a:t>
            </a:r>
          </a:p>
        </p:txBody>
      </p:sp>
    </p:spTree>
    <p:extLst>
      <p:ext uri="{BB962C8B-B14F-4D97-AF65-F5344CB8AC3E}">
        <p14:creationId xmlns:p14="http://schemas.microsoft.com/office/powerpoint/2010/main" val="1382444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#12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MAIGRIR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Elle</a:t>
            </a:r>
          </a:p>
        </p:txBody>
      </p:sp>
    </p:spTree>
    <p:extLst>
      <p:ext uri="{BB962C8B-B14F-4D97-AF65-F5344CB8AC3E}">
        <p14:creationId xmlns:p14="http://schemas.microsoft.com/office/powerpoint/2010/main" val="69846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4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9792" y="1315351"/>
            <a:ext cx="8801196" cy="5735860"/>
          </a:xfrm>
          <a:prstGeom prst="rect">
            <a:avLst/>
          </a:prstGeom>
        </p:spPr>
      </p:pic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#12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752" y="1527048"/>
            <a:ext cx="9347186" cy="4572000"/>
          </a:xfrm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 Elle      a     </a:t>
            </a:r>
            <a:r>
              <a:rPr lang="en-US" sz="8400" dirty="0" err="1" smtClean="0"/>
              <a:t>maigri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48266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#13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ETRE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vous</a:t>
            </a:r>
          </a:p>
        </p:txBody>
      </p:sp>
    </p:spTree>
    <p:extLst>
      <p:ext uri="{BB962C8B-B14F-4D97-AF65-F5344CB8AC3E}">
        <p14:creationId xmlns:p14="http://schemas.microsoft.com/office/powerpoint/2010/main" val="174949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01752" y="1244786"/>
            <a:ext cx="8613004" cy="5613213"/>
          </a:xfrm>
          <a:prstGeom prst="rect">
            <a:avLst/>
          </a:prstGeom>
        </p:spPr>
      </p:pic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#13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err="1"/>
              <a:t>Vous</a:t>
            </a:r>
            <a:r>
              <a:rPr lang="en-US" sz="8400" dirty="0"/>
              <a:t> </a:t>
            </a:r>
            <a:r>
              <a:rPr lang="en-US" sz="8400" dirty="0" smtClean="0"/>
              <a:t>  </a:t>
            </a:r>
            <a:r>
              <a:rPr lang="en-US" sz="8400" dirty="0" err="1" smtClean="0"/>
              <a:t>avez</a:t>
            </a:r>
            <a:r>
              <a:rPr lang="en-US" sz="8400" dirty="0" smtClean="0"/>
              <a:t>     </a:t>
            </a:r>
            <a:r>
              <a:rPr lang="en-US" sz="8400" dirty="0" err="1" smtClean="0"/>
              <a:t>été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11281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#14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ENTENDRE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Elles</a:t>
            </a:r>
          </a:p>
        </p:txBody>
      </p:sp>
    </p:spTree>
    <p:extLst>
      <p:ext uri="{BB962C8B-B14F-4D97-AF65-F5344CB8AC3E}">
        <p14:creationId xmlns:p14="http://schemas.microsoft.com/office/powerpoint/2010/main" val="350348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42152" y="1262428"/>
            <a:ext cx="9001848" cy="5866628"/>
          </a:xfrm>
          <a:prstGeom prst="rect">
            <a:avLst/>
          </a:prstGeom>
        </p:spPr>
      </p:pic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#14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>
            <a:normAutofit/>
          </a:bodyPr>
          <a:lstStyle/>
          <a:p>
            <a:pPr algn="ctr">
              <a:buFont typeface="Wingdings" charset="0"/>
              <a:buNone/>
            </a:pPr>
            <a:r>
              <a:rPr lang="en-US" sz="7200" dirty="0" smtClean="0"/>
              <a:t>  </a:t>
            </a:r>
            <a:r>
              <a:rPr lang="en-US" sz="7200" dirty="0" err="1" smtClean="0"/>
              <a:t>Elles</a:t>
            </a:r>
            <a:r>
              <a:rPr lang="en-US" sz="7200" dirty="0" smtClean="0"/>
              <a:t>     </a:t>
            </a:r>
            <a:r>
              <a:rPr lang="en-US" sz="7200" dirty="0" err="1" smtClean="0"/>
              <a:t>ont</a:t>
            </a:r>
            <a:r>
              <a:rPr lang="en-US" sz="7200" dirty="0" smtClean="0"/>
              <a:t>   </a:t>
            </a:r>
            <a:r>
              <a:rPr lang="en-US" sz="6000" dirty="0" err="1" smtClean="0"/>
              <a:t>entendu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86404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Revue de pass</a:t>
            </a:r>
            <a:r>
              <a:rPr lang="fr-FR" dirty="0" smtClean="0"/>
              <a:t>é composé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Instructions:</a:t>
            </a:r>
          </a:p>
          <a:p>
            <a:r>
              <a:rPr lang="fr-FR" dirty="0" smtClean="0"/>
              <a:t>Je vais vous donner un sujet et verbe.</a:t>
            </a:r>
          </a:p>
          <a:p>
            <a:r>
              <a:rPr lang="fr-FR" dirty="0" smtClean="0"/>
              <a:t>Vous allez ECRIRE le pass</a:t>
            </a:r>
            <a:r>
              <a:rPr lang="fr-FR" dirty="0" smtClean="0"/>
              <a:t>é composé  du verbe.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22607" y="3117220"/>
            <a:ext cx="5186084" cy="33798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6085" y="3245975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SUJET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50800" y="3239606"/>
            <a:ext cx="149937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VERBE AUXILIAIRE</a:t>
            </a:r>
            <a:endParaRPr lang="fr-F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79476" y="3239606"/>
            <a:ext cx="1499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PART.</a:t>
            </a:r>
          </a:p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PASS</a:t>
            </a:r>
            <a:r>
              <a:rPr lang="fr-FR" sz="2800" b="1" dirty="0" smtClean="0">
                <a:solidFill>
                  <a:srgbClr val="FFFFFF"/>
                </a:solidFill>
              </a:rPr>
              <a:t>É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25" y="4862578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TU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4440" y="4856209"/>
            <a:ext cx="1499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AS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55475" y="4891491"/>
            <a:ext cx="163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FF"/>
                </a:solidFill>
              </a:rPr>
              <a:t>RANG</a:t>
            </a:r>
            <a:r>
              <a:rPr lang="fr-FR" sz="2800" b="1" dirty="0" smtClean="0">
                <a:solidFill>
                  <a:srgbClr val="FFFFFF"/>
                </a:solidFill>
              </a:rPr>
              <a:t>É</a:t>
            </a:r>
            <a:endParaRPr lang="fr-FR" sz="2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3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#15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LIRE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Ils</a:t>
            </a:r>
          </a:p>
        </p:txBody>
      </p:sp>
    </p:spTree>
    <p:extLst>
      <p:ext uri="{BB962C8B-B14F-4D97-AF65-F5344CB8AC3E}">
        <p14:creationId xmlns:p14="http://schemas.microsoft.com/office/powerpoint/2010/main" val="2624791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01751" y="1297709"/>
            <a:ext cx="8694515" cy="5666335"/>
          </a:xfrm>
          <a:prstGeom prst="rect">
            <a:avLst/>
          </a:prstGeom>
        </p:spPr>
      </p:pic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#15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err="1"/>
              <a:t>Ils</a:t>
            </a:r>
            <a:r>
              <a:rPr lang="en-US" sz="8400" dirty="0"/>
              <a:t> </a:t>
            </a:r>
            <a:r>
              <a:rPr lang="en-US" sz="8400" dirty="0" smtClean="0"/>
              <a:t>    </a:t>
            </a:r>
            <a:r>
              <a:rPr lang="en-US" sz="8400" dirty="0" err="1" smtClean="0"/>
              <a:t>ont</a:t>
            </a:r>
            <a:r>
              <a:rPr lang="en-US" sz="8400" dirty="0" smtClean="0"/>
              <a:t>     </a:t>
            </a:r>
            <a:r>
              <a:rPr lang="en-US" sz="8400" dirty="0" err="1"/>
              <a:t>lu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21960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#16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FINIR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Nous </a:t>
            </a:r>
          </a:p>
        </p:txBody>
      </p:sp>
    </p:spTree>
    <p:extLst>
      <p:ext uri="{BB962C8B-B14F-4D97-AF65-F5344CB8AC3E}">
        <p14:creationId xmlns:p14="http://schemas.microsoft.com/office/powerpoint/2010/main" val="131990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1227146"/>
            <a:ext cx="9144000" cy="5959270"/>
          </a:xfrm>
          <a:prstGeom prst="rect">
            <a:avLst/>
          </a:prstGeom>
        </p:spPr>
      </p:pic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#16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7048"/>
            <a:ext cx="8805672" cy="4572000"/>
          </a:xfrm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Nous   </a:t>
            </a:r>
            <a:r>
              <a:rPr lang="en-US" sz="8400" dirty="0" err="1"/>
              <a:t>avons</a:t>
            </a:r>
            <a:r>
              <a:rPr lang="en-US" sz="8400" dirty="0"/>
              <a:t> </a:t>
            </a:r>
            <a:r>
              <a:rPr lang="en-US" sz="8400" dirty="0" smtClean="0"/>
              <a:t>   </a:t>
            </a:r>
            <a:r>
              <a:rPr lang="en-US" sz="8400" dirty="0" err="1" smtClean="0"/>
              <a:t>fini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79501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FIN</a:t>
            </a:r>
          </a:p>
          <a:p>
            <a:pPr algn="ctr">
              <a:buFont typeface="Wingdings" charset="0"/>
              <a:buNone/>
            </a:pPr>
            <a:endParaRPr lang="en-US" sz="8400"/>
          </a:p>
        </p:txBody>
      </p:sp>
    </p:spTree>
    <p:extLst>
      <p:ext uri="{BB962C8B-B14F-4D97-AF65-F5344CB8AC3E}">
        <p14:creationId xmlns:p14="http://schemas.microsoft.com/office/powerpoint/2010/main" val="310916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RENDRE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elle</a:t>
            </a:r>
          </a:p>
        </p:txBody>
      </p:sp>
    </p:spTree>
    <p:extLst>
      <p:ext uri="{BB962C8B-B14F-4D97-AF65-F5344CB8AC3E}">
        <p14:creationId xmlns:p14="http://schemas.microsoft.com/office/powerpoint/2010/main" val="132844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429853" y="1826945"/>
            <a:ext cx="6543324" cy="4264374"/>
          </a:xfrm>
          <a:prstGeom prst="rect">
            <a:avLst/>
          </a:prstGeom>
        </p:spPr>
      </p:pic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8592" y="1491766"/>
            <a:ext cx="8503920" cy="4572000"/>
          </a:xfrm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Elle    a   </a:t>
            </a:r>
            <a:r>
              <a:rPr lang="en-US" sz="8400" dirty="0" err="1"/>
              <a:t>rendu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354760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REGARDER</a:t>
            </a:r>
          </a:p>
          <a:p>
            <a:pPr algn="ctr">
              <a:buFont typeface="Wingdings" charset="0"/>
              <a:buNone/>
            </a:pPr>
            <a:r>
              <a:rPr lang="en-US" sz="8400"/>
              <a:t>J</a:t>
            </a:r>
            <a:r>
              <a:rPr lang="ja-JP" altLang="en-US" sz="8400">
                <a:latin typeface="Arial"/>
              </a:rPr>
              <a:t>’</a:t>
            </a:r>
            <a:endParaRPr lang="en-US" sz="8400"/>
          </a:p>
        </p:txBody>
      </p:sp>
    </p:spTree>
    <p:extLst>
      <p:ext uri="{BB962C8B-B14F-4D97-AF65-F5344CB8AC3E}">
        <p14:creationId xmlns:p14="http://schemas.microsoft.com/office/powerpoint/2010/main" val="1124621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29973" y="1826945"/>
            <a:ext cx="6543324" cy="4264374"/>
          </a:xfrm>
          <a:prstGeom prst="rect">
            <a:avLst/>
          </a:prstGeom>
        </p:spPr>
      </p:pic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4872" y="1527048"/>
            <a:ext cx="8503920" cy="4572000"/>
          </a:xfrm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 dirty="0" smtClean="0"/>
              <a:t>J</a:t>
            </a:r>
            <a:r>
              <a:rPr lang="ja-JP" altLang="en-US" sz="8400" dirty="0" smtClean="0">
                <a:latin typeface="Arial"/>
              </a:rPr>
              <a:t>’</a:t>
            </a:r>
            <a:r>
              <a:rPr lang="en-US" altLang="ja-JP" sz="8400" dirty="0" smtClean="0">
                <a:latin typeface="Arial"/>
              </a:rPr>
              <a:t>  </a:t>
            </a:r>
            <a:r>
              <a:rPr lang="en-US" sz="8400" dirty="0" err="1" smtClean="0"/>
              <a:t>ai</a:t>
            </a:r>
            <a:r>
              <a:rPr lang="en-US" sz="8400" dirty="0" smtClean="0"/>
              <a:t>   </a:t>
            </a:r>
            <a:r>
              <a:rPr lang="en-US" sz="8400" dirty="0" err="1" smtClean="0"/>
              <a:t>regardé</a:t>
            </a:r>
            <a:endParaRPr lang="en-US" sz="8400" dirty="0"/>
          </a:p>
        </p:txBody>
      </p:sp>
    </p:spTree>
    <p:extLst>
      <p:ext uri="{BB962C8B-B14F-4D97-AF65-F5344CB8AC3E}">
        <p14:creationId xmlns:p14="http://schemas.microsoft.com/office/powerpoint/2010/main" val="100606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PRENDRE</a:t>
            </a:r>
          </a:p>
          <a:p>
            <a:pPr algn="ctr">
              <a:buFont typeface="Wingdings" charset="0"/>
              <a:buNone/>
            </a:pPr>
            <a:r>
              <a:rPr lang="en-US" sz="8400"/>
              <a:t>Vous</a:t>
            </a:r>
          </a:p>
        </p:txBody>
      </p:sp>
    </p:spTree>
    <p:extLst>
      <p:ext uri="{BB962C8B-B14F-4D97-AF65-F5344CB8AC3E}">
        <p14:creationId xmlns:p14="http://schemas.microsoft.com/office/powerpoint/2010/main" val="2171290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4692" y="1668176"/>
            <a:ext cx="7374603" cy="4806130"/>
          </a:xfrm>
          <a:prstGeom prst="rect">
            <a:avLst/>
          </a:prstGeom>
        </p:spPr>
      </p:pic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 anchorCtr="1"/>
          <a:lstStyle/>
          <a:p>
            <a:pPr algn="ctr">
              <a:buFont typeface="Wingdings" charset="0"/>
              <a:buNone/>
            </a:pPr>
            <a:r>
              <a:rPr lang="en-US" sz="8400"/>
              <a:t>Vous avez pris</a:t>
            </a:r>
          </a:p>
        </p:txBody>
      </p:sp>
    </p:spTree>
    <p:extLst>
      <p:ext uri="{BB962C8B-B14F-4D97-AF65-F5344CB8AC3E}">
        <p14:creationId xmlns:p14="http://schemas.microsoft.com/office/powerpoint/2010/main" val="120051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318</TotalTime>
  <Words>218</Words>
  <Application>Microsoft Macintosh PowerPoint</Application>
  <PresentationFormat>On-screen Show (4:3)</PresentationFormat>
  <Paragraphs>101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Civic</vt:lpstr>
      <vt:lpstr>Français 3 – Unité 1 Bienvenue chez toi!</vt:lpstr>
      <vt:lpstr>Revue de passé composé</vt:lpstr>
      <vt:lpstr>Revue de passé composé</vt:lpstr>
      <vt:lpstr>#2</vt:lpstr>
      <vt:lpstr>#2</vt:lpstr>
      <vt:lpstr>#3</vt:lpstr>
      <vt:lpstr>#3</vt:lpstr>
      <vt:lpstr>#4</vt:lpstr>
      <vt:lpstr>#4</vt:lpstr>
      <vt:lpstr>#5</vt:lpstr>
      <vt:lpstr>#5</vt:lpstr>
      <vt:lpstr>#6</vt:lpstr>
      <vt:lpstr>#6</vt:lpstr>
      <vt:lpstr>#7</vt:lpstr>
      <vt:lpstr>#7</vt:lpstr>
      <vt:lpstr>#8</vt:lpstr>
      <vt:lpstr>#8</vt:lpstr>
      <vt:lpstr>#9</vt:lpstr>
      <vt:lpstr>#9</vt:lpstr>
      <vt:lpstr>#10</vt:lpstr>
      <vt:lpstr>#10</vt:lpstr>
      <vt:lpstr>#11</vt:lpstr>
      <vt:lpstr>#11</vt:lpstr>
      <vt:lpstr>#12</vt:lpstr>
      <vt:lpstr>#12</vt:lpstr>
      <vt:lpstr>#13</vt:lpstr>
      <vt:lpstr>#13</vt:lpstr>
      <vt:lpstr>#14</vt:lpstr>
      <vt:lpstr>#14</vt:lpstr>
      <vt:lpstr>#15</vt:lpstr>
      <vt:lpstr>#15</vt:lpstr>
      <vt:lpstr>#16</vt:lpstr>
      <vt:lpstr>#16</vt:lpstr>
      <vt:lpstr>PowerPoint Presentation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31</cp:revision>
  <dcterms:created xsi:type="dcterms:W3CDTF">2013-10-03T23:30:28Z</dcterms:created>
  <dcterms:modified xsi:type="dcterms:W3CDTF">2013-10-31T00:08:10Z</dcterms:modified>
</cp:coreProperties>
</file>